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Open Sans" panose="020B0604020202020204" charset="0"/>
      <p:regular r:id="rId16"/>
      <p:bold r:id="rId17"/>
      <p:italic r:id="rId18"/>
      <p:boldItalic r:id="rId19"/>
    </p:embeddedFont>
    <p:embeddedFont>
      <p:font typeface="Open Sans SemiBold" panose="020B0604020202020204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sfENimmVN79T4JyPSTC4C1nJt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2" name="Google Shape;17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8" name="Google Shape;1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4" name="Google Shape;18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5" name="Google Shape;19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1" name="Google Shape;20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6" name="Google Shape;20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2" name="Google Shape;2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1"/>
          <p:cNvSpPr txBox="1">
            <a:spLocks noGrp="1"/>
          </p:cNvSpPr>
          <p:nvPr>
            <p:ph type="ctrTitle"/>
          </p:nvPr>
        </p:nvSpPr>
        <p:spPr>
          <a:xfrm>
            <a:off x="1524000" y="3200400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500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1"/>
          <p:cNvSpPr txBox="1">
            <a:spLocks noGrp="1"/>
          </p:cNvSpPr>
          <p:nvPr>
            <p:ph type="subTitle" idx="1"/>
          </p:nvPr>
        </p:nvSpPr>
        <p:spPr>
          <a:xfrm>
            <a:off x="1524000" y="4195570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cxnSp>
        <p:nvCxnSpPr>
          <p:cNvPr id="15" name="Google Shape;15;p11"/>
          <p:cNvCxnSpPr/>
          <p:nvPr/>
        </p:nvCxnSpPr>
        <p:spPr>
          <a:xfrm>
            <a:off x="1422400" y="2743200"/>
            <a:ext cx="9347200" cy="0"/>
          </a:xfrm>
          <a:prstGeom prst="straightConnector1">
            <a:avLst/>
          </a:prstGeom>
          <a:noFill/>
          <a:ln w="9525" cap="flat" cmpd="sng">
            <a:solidFill>
              <a:schemeClr val="accent5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6" name="Google Shape;16;p11" descr="Toastmasters International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04715" y="1830810"/>
            <a:ext cx="2782570" cy="430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2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12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0" name="Google Shape;20;p12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pacer Slid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>
            <a:spLocks noGrp="1"/>
          </p:cNvSpPr>
          <p:nvPr>
            <p:ph type="ctrTitle"/>
          </p:nvPr>
        </p:nvSpPr>
        <p:spPr>
          <a:xfrm>
            <a:off x="1524000" y="2359916"/>
            <a:ext cx="91440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5400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3"/>
          <p:cNvSpPr txBox="1">
            <a:spLocks noGrp="1"/>
          </p:cNvSpPr>
          <p:nvPr>
            <p:ph type="subTitle" idx="1"/>
          </p:nvPr>
        </p:nvSpPr>
        <p:spPr>
          <a:xfrm>
            <a:off x="1524000" y="3358503"/>
            <a:ext cx="9144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25" name="Google Shape;25;p13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Google Shape;26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4"/>
          <p:cNvSpPr txBox="1">
            <a:spLocks noGrp="1"/>
          </p:cNvSpPr>
          <p:nvPr>
            <p:ph type="body" idx="1"/>
          </p:nvPr>
        </p:nvSpPr>
        <p:spPr>
          <a:xfrm>
            <a:off x="277933" y="1520042"/>
            <a:ext cx="11647367" cy="4358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14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ntent">
  <p:cSld name="Title and 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5"/>
          <p:cNvSpPr txBox="1">
            <a:spLocks noGrp="1"/>
          </p:cNvSpPr>
          <p:nvPr>
            <p:ph type="body" idx="1"/>
          </p:nvPr>
        </p:nvSpPr>
        <p:spPr>
          <a:xfrm>
            <a:off x="277934" y="1535081"/>
            <a:ext cx="5641848" cy="433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5"/>
          <p:cNvSpPr txBox="1">
            <a:spLocks noGrp="1"/>
          </p:cNvSpPr>
          <p:nvPr>
            <p:ph type="body" idx="2"/>
          </p:nvPr>
        </p:nvSpPr>
        <p:spPr>
          <a:xfrm>
            <a:off x="6275268" y="1535081"/>
            <a:ext cx="5638800" cy="433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5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6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body" idx="1"/>
          </p:nvPr>
        </p:nvSpPr>
        <p:spPr>
          <a:xfrm>
            <a:off x="277934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body" idx="2"/>
          </p:nvPr>
        </p:nvSpPr>
        <p:spPr>
          <a:xfrm>
            <a:off x="277934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6"/>
          <p:cNvSpPr txBox="1">
            <a:spLocks noGrp="1"/>
          </p:cNvSpPr>
          <p:nvPr>
            <p:ph type="body" idx="3"/>
          </p:nvPr>
        </p:nvSpPr>
        <p:spPr>
          <a:xfrm>
            <a:off x="6283452" y="1361863"/>
            <a:ext cx="564184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6"/>
          <p:cNvSpPr txBox="1">
            <a:spLocks noGrp="1"/>
          </p:cNvSpPr>
          <p:nvPr>
            <p:ph type="body" idx="4"/>
          </p:nvPr>
        </p:nvSpPr>
        <p:spPr>
          <a:xfrm>
            <a:off x="6283452" y="2185775"/>
            <a:ext cx="5641848" cy="3681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6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7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ntent">
  <p:cSld name="Title and Three Conten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8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49" name="Google Shape;49;p18"/>
          <p:cNvSpPr>
            <a:spLocks noGrp="1"/>
          </p:cNvSpPr>
          <p:nvPr>
            <p:ph type="body" idx="1"/>
          </p:nvPr>
        </p:nvSpPr>
        <p:spPr>
          <a:xfrm>
            <a:off x="8382000" y="2005584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509"/>
              </a:srgbClr>
            </a:outerShdw>
          </a:effectLst>
        </p:spPr>
        <p:txBody>
          <a:bodyPr spcFirstLastPara="1" wrap="square" lIns="365750" tIns="822950" rIns="365750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>
            <a:spLocks noGrp="1"/>
          </p:cNvSpPr>
          <p:nvPr>
            <p:ph type="body" idx="2"/>
          </p:nvPr>
        </p:nvSpPr>
        <p:spPr>
          <a:xfrm>
            <a:off x="4495800" y="201168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509"/>
              </a:srgbClr>
            </a:outerShdw>
          </a:effectLst>
        </p:spPr>
        <p:txBody>
          <a:bodyPr spcFirstLastPara="1" wrap="square" lIns="365750" tIns="822950" rIns="365750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>
            <a:spLocks noGrp="1"/>
          </p:cNvSpPr>
          <p:nvPr>
            <p:ph type="body" idx="3"/>
          </p:nvPr>
        </p:nvSpPr>
        <p:spPr>
          <a:xfrm>
            <a:off x="609600" y="1981200"/>
            <a:ext cx="3200400" cy="3140075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509"/>
              </a:srgbClr>
            </a:outerShdw>
          </a:effectLst>
        </p:spPr>
        <p:txBody>
          <a:bodyPr spcFirstLastPara="1" wrap="square" lIns="365750" tIns="822950" rIns="365750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body" idx="4"/>
          </p:nvPr>
        </p:nvSpPr>
        <p:spPr>
          <a:xfrm>
            <a:off x="8382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body" idx="5"/>
          </p:nvPr>
        </p:nvSpPr>
        <p:spPr>
          <a:xfrm>
            <a:off x="86106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18"/>
          <p:cNvSpPr txBox="1">
            <a:spLocks noGrp="1"/>
          </p:cNvSpPr>
          <p:nvPr>
            <p:ph type="body" idx="6"/>
          </p:nvPr>
        </p:nvSpPr>
        <p:spPr>
          <a:xfrm>
            <a:off x="4724400" y="2362200"/>
            <a:ext cx="27432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 and Text">
  <p:cSld name="Image and 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9"/>
          <p:cNvSpPr/>
          <p:nvPr/>
        </p:nvSpPr>
        <p:spPr>
          <a:xfrm>
            <a:off x="-12192" y="6212926"/>
            <a:ext cx="12216383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" name="Google Shape;57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9"/>
          <p:cNvSpPr/>
          <p:nvPr/>
        </p:nvSpPr>
        <p:spPr>
          <a:xfrm>
            <a:off x="3815398" y="1066800"/>
            <a:ext cx="6509702" cy="4273994"/>
          </a:xfrm>
          <a:prstGeom prst="roundRect">
            <a:avLst>
              <a:gd name="adj" fmla="val 0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9"/>
          <p:cNvSpPr/>
          <p:nvPr/>
        </p:nvSpPr>
        <p:spPr>
          <a:xfrm>
            <a:off x="1866900" y="1600200"/>
            <a:ext cx="3111498" cy="3159346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9"/>
          <p:cNvSpPr>
            <a:spLocks noGrp="1"/>
          </p:cNvSpPr>
          <p:nvPr>
            <p:ph type="pic" idx="2"/>
          </p:nvPr>
        </p:nvSpPr>
        <p:spPr>
          <a:xfrm>
            <a:off x="1866900" y="1600200"/>
            <a:ext cx="3111500" cy="3159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9"/>
          <p:cNvSpPr txBox="1">
            <a:spLocks noGrp="1"/>
          </p:cNvSpPr>
          <p:nvPr>
            <p:ph type="body" idx="1"/>
          </p:nvPr>
        </p:nvSpPr>
        <p:spPr>
          <a:xfrm>
            <a:off x="4978400" y="2839928"/>
            <a:ext cx="53467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19"/>
          <p:cNvSpPr txBox="1">
            <a:spLocks noGrp="1"/>
          </p:cNvSpPr>
          <p:nvPr>
            <p:ph type="body" idx="3"/>
          </p:nvPr>
        </p:nvSpPr>
        <p:spPr>
          <a:xfrm>
            <a:off x="4978400" y="3352800"/>
            <a:ext cx="53467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400"/>
              <a:buNone/>
              <a:defRPr b="0" i="0">
                <a:solidFill>
                  <a:srgbClr val="7A7A7A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20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A7A7A"/>
              </a:buClr>
              <a:buSzPts val="1800"/>
              <a:buNone/>
              <a:defRPr b="1" i="0">
                <a:solidFill>
                  <a:srgbClr val="7A7A7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3 Images">
  <p:cSld name="Title and 3 Image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0"/>
          <p:cNvSpPr txBox="1">
            <a:spLocks noGrp="1"/>
          </p:cNvSpPr>
          <p:nvPr>
            <p:ph type="title"/>
          </p:nvPr>
        </p:nvSpPr>
        <p:spPr>
          <a:xfrm>
            <a:off x="277934" y="293875"/>
            <a:ext cx="1164736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>
            <a:spLocks noGrp="1"/>
          </p:cNvSpPr>
          <p:nvPr>
            <p:ph type="pic" idx="2"/>
          </p:nvPr>
        </p:nvSpPr>
        <p:spPr>
          <a:xfrm>
            <a:off x="4928245" y="1953118"/>
            <a:ext cx="2335511" cy="207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20"/>
          <p:cNvSpPr>
            <a:spLocks noGrp="1"/>
          </p:cNvSpPr>
          <p:nvPr>
            <p:ph type="body" idx="1"/>
          </p:nvPr>
        </p:nvSpPr>
        <p:spPr>
          <a:xfrm>
            <a:off x="492231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914400" rIns="91425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20"/>
          <p:cNvSpPr txBox="1">
            <a:spLocks noGrp="1"/>
          </p:cNvSpPr>
          <p:nvPr>
            <p:ph type="body" idx="3"/>
          </p:nvPr>
        </p:nvSpPr>
        <p:spPr>
          <a:xfrm>
            <a:off x="508887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0"/>
          <p:cNvSpPr>
            <a:spLocks noGrp="1"/>
          </p:cNvSpPr>
          <p:nvPr>
            <p:ph type="pic" idx="4"/>
          </p:nvPr>
        </p:nvSpPr>
        <p:spPr>
          <a:xfrm>
            <a:off x="1490460" y="1953118"/>
            <a:ext cx="2335511" cy="207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0" name="Google Shape;70;p20"/>
          <p:cNvSpPr>
            <a:spLocks noGrp="1"/>
          </p:cNvSpPr>
          <p:nvPr>
            <p:ph type="body" idx="5"/>
          </p:nvPr>
        </p:nvSpPr>
        <p:spPr>
          <a:xfrm>
            <a:off x="1484525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914400" rIns="91425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0"/>
          <p:cNvSpPr txBox="1">
            <a:spLocks noGrp="1"/>
          </p:cNvSpPr>
          <p:nvPr>
            <p:ph type="body" idx="6"/>
          </p:nvPr>
        </p:nvSpPr>
        <p:spPr>
          <a:xfrm>
            <a:off x="1651094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20"/>
          <p:cNvSpPr>
            <a:spLocks noGrp="1"/>
          </p:cNvSpPr>
          <p:nvPr>
            <p:ph type="pic" idx="7"/>
          </p:nvPr>
        </p:nvSpPr>
        <p:spPr>
          <a:xfrm>
            <a:off x="8360095" y="1953118"/>
            <a:ext cx="2335511" cy="2071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20"/>
          <p:cNvSpPr>
            <a:spLocks noGrp="1"/>
          </p:cNvSpPr>
          <p:nvPr>
            <p:ph type="body" idx="8"/>
          </p:nvPr>
        </p:nvSpPr>
        <p:spPr>
          <a:xfrm>
            <a:off x="8354160" y="4024190"/>
            <a:ext cx="2347380" cy="1365954"/>
          </a:xfrm>
          <a:prstGeom prst="roundRect">
            <a:avLst>
              <a:gd name="adj" fmla="val 942"/>
            </a:avLst>
          </a:prstGeom>
          <a:solidFill>
            <a:srgbClr val="FFFFFF"/>
          </a:solidFill>
          <a:ln>
            <a:noFill/>
          </a:ln>
          <a:effectLst>
            <a:outerShdw blurRad="38100" dist="12700" dir="5400000" algn="tl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914400" rIns="91425" bIns="365750" anchor="t" anchorCtr="0">
            <a:normAutofit/>
          </a:bodyPr>
          <a:lstStyle>
            <a:lvl1pPr marL="457200" marR="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20"/>
          <p:cNvSpPr txBox="1">
            <a:spLocks noGrp="1"/>
          </p:cNvSpPr>
          <p:nvPr>
            <p:ph type="body" idx="9"/>
          </p:nvPr>
        </p:nvSpPr>
        <p:spPr>
          <a:xfrm>
            <a:off x="8520729" y="4244697"/>
            <a:ext cx="2014242" cy="531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None/>
              <a:defRPr b="1" i="0">
                <a:solidFill>
                  <a:srgbClr val="595959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0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Left_Content Right">
  <p:cSld name="Title and Text Left_Content Righ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1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1"/>
          <p:cNvSpPr txBox="1">
            <a:spLocks noGrp="1"/>
          </p:cNvSpPr>
          <p:nvPr>
            <p:ph type="body" idx="1"/>
          </p:nvPr>
        </p:nvSpPr>
        <p:spPr>
          <a:xfrm>
            <a:off x="277934" y="1535080"/>
            <a:ext cx="5498276" cy="4332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9" name="Google Shape;79;p21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80" name="Google Shape;80;p21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Left_Content Right_2">
  <p:cSld name="Title and Text Left_Content Right_2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22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8276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2"/>
          <p:cNvSpPr txBox="1">
            <a:spLocks noGrp="1"/>
          </p:cNvSpPr>
          <p:nvPr>
            <p:ph type="body" idx="1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5" name="Google Shape;85;p22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86" name="Google Shape;86;p22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Left_Text Right">
  <p:cSld name="Title and Text Left_Text Righ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3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3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5544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3"/>
          <p:cNvSpPr txBox="1">
            <a:spLocks noGrp="1"/>
          </p:cNvSpPr>
          <p:nvPr>
            <p:ph type="body" idx="1"/>
          </p:nvPr>
        </p:nvSpPr>
        <p:spPr>
          <a:xfrm>
            <a:off x="277934" y="1535080"/>
            <a:ext cx="5498276" cy="4332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1" name="Google Shape;91;p23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body" idx="2"/>
          </p:nvPr>
        </p:nvSpPr>
        <p:spPr>
          <a:xfrm>
            <a:off x="6429756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Left Multiple_Content Right">
  <p:cSld name="Title and Text Left Multiple_Content Righ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body" idx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6" name="Google Shape;96;p24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8" name="Google Shape;98;p24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9" name="Google Shape;99;p24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Left Multiple_Content Right_2">
  <p:cSld name="Title and Text Left Multiple_Content Right_2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5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5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8276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5"/>
          <p:cNvSpPr txBox="1">
            <a:spLocks noGrp="1"/>
          </p:cNvSpPr>
          <p:nvPr>
            <p:ph type="body" idx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5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" name="Google Shape;106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7" name="Google Shape;107;p25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8" name="Google Shape;108;p25"/>
          <p:cNvSpPr>
            <a:spLocks noGrp="1"/>
          </p:cNvSpPr>
          <p:nvPr>
            <p:ph type="pic" idx="2"/>
          </p:nvPr>
        </p:nvSpPr>
        <p:spPr>
          <a:xfrm>
            <a:off x="6096000" y="0"/>
            <a:ext cx="6099048" cy="6217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9" name="Google Shape;109;p25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Text Left Multiple_Text Right">
  <p:cSld name="Title and Text Left Multiple_Text Righ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6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26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6"/>
          <p:cNvSpPr txBox="1">
            <a:spLocks noGrp="1"/>
          </p:cNvSpPr>
          <p:nvPr>
            <p:ph type="body" idx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4" name="Google Shape;114;p26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26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17" name="Google Shape;117;p26"/>
          <p:cNvSpPr txBox="1">
            <a:spLocks noGrp="1"/>
          </p:cNvSpPr>
          <p:nvPr>
            <p:ph type="body" idx="2"/>
          </p:nvPr>
        </p:nvSpPr>
        <p:spPr>
          <a:xfrm>
            <a:off x="6418522" y="419100"/>
            <a:ext cx="5495544" cy="54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6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Large Image">
  <p:cSld name="Title and Large Imag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7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sp>
        <p:nvSpPr>
          <p:cNvPr id="121" name="Google Shape;121;p27"/>
          <p:cNvSpPr>
            <a:spLocks noGrp="1"/>
          </p:cNvSpPr>
          <p:nvPr>
            <p:ph type="pic" idx="2"/>
          </p:nvPr>
        </p:nvSpPr>
        <p:spPr>
          <a:xfrm>
            <a:off x="0" y="1142999"/>
            <a:ext cx="12192000" cy="5084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2" name="Google Shape;122;p27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7"/>
          <p:cNvSpPr txBox="1"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24" name="Google Shape;124;p27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ull Image">
  <p:cSld name="Title and Full Image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8"/>
          <p:cNvSpPr>
            <a:spLocks noGrp="1"/>
          </p:cNvSpPr>
          <p:nvPr>
            <p:ph type="pic" idx="2"/>
          </p:nvPr>
        </p:nvSpPr>
        <p:spPr>
          <a:xfrm>
            <a:off x="0" y="1143000"/>
            <a:ext cx="12192000" cy="571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28"/>
          <p:cNvSpPr/>
          <p:nvPr/>
        </p:nvSpPr>
        <p:spPr>
          <a:xfrm>
            <a:off x="0" y="-1"/>
            <a:ext cx="12192000" cy="1143001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8"/>
          <p:cNvSpPr txBox="1"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29" name="Google Shape;129;p28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How to use colors">
  <p:cSld name="How to use color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9"/>
          <p:cNvSpPr/>
          <p:nvPr/>
        </p:nvSpPr>
        <p:spPr>
          <a:xfrm>
            <a:off x="6096000" y="0"/>
            <a:ext cx="6096000" cy="620877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29"/>
          <p:cNvSpPr txBox="1">
            <a:spLocks noGrp="1"/>
          </p:cNvSpPr>
          <p:nvPr>
            <p:ph type="title"/>
          </p:nvPr>
        </p:nvSpPr>
        <p:spPr>
          <a:xfrm>
            <a:off x="277934" y="295773"/>
            <a:ext cx="549554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9"/>
          <p:cNvSpPr txBox="1">
            <a:spLocks noGrp="1"/>
          </p:cNvSpPr>
          <p:nvPr>
            <p:ph type="body" idx="1"/>
          </p:nvPr>
        </p:nvSpPr>
        <p:spPr>
          <a:xfrm>
            <a:off x="277934" y="2019065"/>
            <a:ext cx="5498276" cy="3848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34" name="Google Shape;134;p29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6" name="Google Shape;136;p29"/>
          <p:cNvCxnSpPr/>
          <p:nvPr/>
        </p:nvCxnSpPr>
        <p:spPr>
          <a:xfrm>
            <a:off x="406400" y="1476768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37" name="Google Shape;137;p29"/>
          <p:cNvGrpSpPr/>
          <p:nvPr/>
        </p:nvGrpSpPr>
        <p:grpSpPr>
          <a:xfrm>
            <a:off x="6971959" y="785112"/>
            <a:ext cx="4340506" cy="868101"/>
            <a:chOff x="382104" y="3327719"/>
            <a:chExt cx="4340506" cy="868101"/>
          </a:xfrm>
        </p:grpSpPr>
        <p:sp>
          <p:nvSpPr>
            <p:cNvPr id="138" name="Google Shape;138;p29"/>
            <p:cNvSpPr/>
            <p:nvPr/>
          </p:nvSpPr>
          <p:spPr>
            <a:xfrm>
              <a:off x="382105" y="3327719"/>
              <a:ext cx="868101" cy="86810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9"/>
            <p:cNvSpPr/>
            <p:nvPr/>
          </p:nvSpPr>
          <p:spPr>
            <a:xfrm>
              <a:off x="1250206" y="3327719"/>
              <a:ext cx="868101" cy="8681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9"/>
            <p:cNvSpPr/>
            <p:nvPr/>
          </p:nvSpPr>
          <p:spPr>
            <a:xfrm>
              <a:off x="2118307" y="3327719"/>
              <a:ext cx="868101" cy="86810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9"/>
            <p:cNvSpPr/>
            <p:nvPr/>
          </p:nvSpPr>
          <p:spPr>
            <a:xfrm>
              <a:off x="2986408" y="3327719"/>
              <a:ext cx="868101" cy="86810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9"/>
            <p:cNvSpPr/>
            <p:nvPr/>
          </p:nvSpPr>
          <p:spPr>
            <a:xfrm>
              <a:off x="3854509" y="3327719"/>
              <a:ext cx="868101" cy="868101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9"/>
            <p:cNvSpPr txBox="1"/>
            <p:nvPr/>
          </p:nvSpPr>
          <p:spPr>
            <a:xfrm>
              <a:off x="382104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lang="en-CA" sz="18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9"/>
            <p:cNvSpPr txBox="1"/>
            <p:nvPr/>
          </p:nvSpPr>
          <p:spPr>
            <a:xfrm>
              <a:off x="12502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lang="en-CA" sz="18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29"/>
            <p:cNvSpPr txBox="1"/>
            <p:nvPr/>
          </p:nvSpPr>
          <p:spPr>
            <a:xfrm>
              <a:off x="2106732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29"/>
            <p:cNvSpPr txBox="1"/>
            <p:nvPr/>
          </p:nvSpPr>
          <p:spPr>
            <a:xfrm>
              <a:off x="297483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29"/>
            <p:cNvSpPr txBox="1"/>
            <p:nvPr/>
          </p:nvSpPr>
          <p:spPr>
            <a:xfrm>
              <a:off x="3854509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" name="Google Shape;148;p29"/>
          <p:cNvGrpSpPr/>
          <p:nvPr/>
        </p:nvGrpSpPr>
        <p:grpSpPr>
          <a:xfrm>
            <a:off x="6971959" y="1900356"/>
            <a:ext cx="4340506" cy="868101"/>
            <a:chOff x="6794478" y="3327719"/>
            <a:chExt cx="4340506" cy="868101"/>
          </a:xfrm>
        </p:grpSpPr>
        <p:sp>
          <p:nvSpPr>
            <p:cNvPr id="149" name="Google Shape;149;p29"/>
            <p:cNvSpPr/>
            <p:nvPr/>
          </p:nvSpPr>
          <p:spPr>
            <a:xfrm>
              <a:off x="6794479" y="3327719"/>
              <a:ext cx="868101" cy="868101"/>
            </a:xfrm>
            <a:prstGeom prst="rect">
              <a:avLst/>
            </a:prstGeom>
            <a:solidFill>
              <a:srgbClr val="B3C3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29"/>
            <p:cNvSpPr/>
            <p:nvPr/>
          </p:nvSpPr>
          <p:spPr>
            <a:xfrm>
              <a:off x="7662580" y="3327719"/>
              <a:ext cx="868101" cy="868101"/>
            </a:xfrm>
            <a:prstGeom prst="rect">
              <a:avLst/>
            </a:prstGeom>
            <a:solidFill>
              <a:srgbClr val="7B98B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" name="Google Shape;151;p29"/>
            <p:cNvSpPr/>
            <p:nvPr/>
          </p:nvSpPr>
          <p:spPr>
            <a:xfrm>
              <a:off x="8530681" y="3327719"/>
              <a:ext cx="868101" cy="868101"/>
            </a:xfrm>
            <a:prstGeom prst="rect">
              <a:avLst/>
            </a:prstGeom>
            <a:solidFill>
              <a:srgbClr val="49759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" name="Google Shape;152;p29"/>
            <p:cNvSpPr/>
            <p:nvPr/>
          </p:nvSpPr>
          <p:spPr>
            <a:xfrm>
              <a:off x="9398782" y="3327719"/>
              <a:ext cx="868101" cy="868101"/>
            </a:xfrm>
            <a:prstGeom prst="rect">
              <a:avLst/>
            </a:prstGeom>
            <a:solidFill>
              <a:srgbClr val="0B5879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" name="Google Shape;153;p29"/>
            <p:cNvSpPr/>
            <p:nvPr/>
          </p:nvSpPr>
          <p:spPr>
            <a:xfrm>
              <a:off x="10266883" y="3327719"/>
              <a:ext cx="868101" cy="868101"/>
            </a:xfrm>
            <a:prstGeom prst="rect">
              <a:avLst/>
            </a:prstGeom>
            <a:solidFill>
              <a:srgbClr val="00416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29"/>
            <p:cNvSpPr txBox="1"/>
            <p:nvPr/>
          </p:nvSpPr>
          <p:spPr>
            <a:xfrm>
              <a:off x="6794478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lang="en-CA" sz="18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1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29"/>
            <p:cNvSpPr txBox="1"/>
            <p:nvPr/>
          </p:nvSpPr>
          <p:spPr>
            <a:xfrm>
              <a:off x="7662580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333333"/>
                </a:buClr>
                <a:buSzPts val="1800"/>
                <a:buFont typeface="Arial"/>
                <a:buNone/>
              </a:pPr>
              <a:r>
                <a:rPr lang="en-CA" sz="1800" b="1" i="0" u="none" strike="noStrike" cap="none">
                  <a:solidFill>
                    <a:srgbClr val="333333"/>
                  </a:solidFill>
                  <a:latin typeface="Arial"/>
                  <a:ea typeface="Arial"/>
                  <a:cs typeface="Arial"/>
                  <a:sym typeface="Arial"/>
                </a:rPr>
                <a:t>2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29"/>
            <p:cNvSpPr txBox="1"/>
            <p:nvPr/>
          </p:nvSpPr>
          <p:spPr>
            <a:xfrm>
              <a:off x="8519106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3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9"/>
            <p:cNvSpPr txBox="1"/>
            <p:nvPr/>
          </p:nvSpPr>
          <p:spPr>
            <a:xfrm>
              <a:off x="9387207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4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9"/>
            <p:cNvSpPr txBox="1"/>
            <p:nvPr/>
          </p:nvSpPr>
          <p:spPr>
            <a:xfrm>
              <a:off x="10266883" y="3415147"/>
              <a:ext cx="868101" cy="68229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en-CA" sz="1800" b="1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5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" name="Google Shape;159;p29"/>
          <p:cNvSpPr txBox="1"/>
          <p:nvPr/>
        </p:nvSpPr>
        <p:spPr>
          <a:xfrm>
            <a:off x="6971959" y="3097411"/>
            <a:ext cx="4340506" cy="2769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Minimum font size - </a:t>
            </a:r>
            <a:r>
              <a:rPr lang="en-CA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18pt</a:t>
            </a: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Font weight - </a:t>
            </a:r>
            <a:r>
              <a:rPr lang="en-CA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Bold </a:t>
            </a: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(when used on background colors, for best accessibility).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Dark Gray </a:t>
            </a:r>
            <a:r>
              <a:rPr lang="en-CA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#333333 </a:t>
            </a: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on Accent 1 and Accent 2.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the White </a:t>
            </a:r>
            <a:r>
              <a:rPr lang="en-CA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#FFFFFF </a:t>
            </a: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Text color </a:t>
            </a:r>
            <a:b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 Accent 3, Accent 4, and Accent 5.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9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"/>
          <p:cNvSpPr txBox="1"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000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0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  <p:transition>
    <p:cu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/>
          <p:nvPr/>
        </p:nvSpPr>
        <p:spPr>
          <a:xfrm>
            <a:off x="0" y="6212926"/>
            <a:ext cx="12192000" cy="645074"/>
          </a:xfrm>
          <a:prstGeom prst="rect">
            <a:avLst/>
          </a:prstGeom>
          <a:solidFill>
            <a:srgbClr val="7724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10" descr="Toastmasters International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313559" y="6316627"/>
            <a:ext cx="1773873" cy="40484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10"/>
          <p:cNvSpPr txBox="1">
            <a:spLocks noGrp="1"/>
          </p:cNvSpPr>
          <p:nvPr>
            <p:ph type="body" idx="1"/>
          </p:nvPr>
        </p:nvSpPr>
        <p:spPr>
          <a:xfrm>
            <a:off x="272316" y="1598532"/>
            <a:ext cx="11647368" cy="4269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title"/>
          </p:nvPr>
        </p:nvSpPr>
        <p:spPr>
          <a:xfrm>
            <a:off x="277932" y="295773"/>
            <a:ext cx="11647367" cy="645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  <p:cxnSp>
        <p:nvCxnSpPr>
          <p:cNvPr id="11" name="Google Shape;11;p10"/>
          <p:cNvCxnSpPr/>
          <p:nvPr/>
        </p:nvCxnSpPr>
        <p:spPr>
          <a:xfrm>
            <a:off x="406400" y="989880"/>
            <a:ext cx="711200" cy="0"/>
          </a:xfrm>
          <a:prstGeom prst="straightConnector1">
            <a:avLst/>
          </a:prstGeom>
          <a:noFill/>
          <a:ln w="28575" cap="flat" cmpd="sng">
            <a:solidFill>
              <a:srgbClr val="8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40">
          <p15:clr>
            <a:srgbClr val="F26B43"/>
          </p15:clr>
        </p15:guide>
        <p15:guide id="3" pos="7440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3840">
          <p15:clr>
            <a:srgbClr val="F26B43"/>
          </p15:clr>
        </p15:guide>
        <p15:guide id="6" orient="horz" pos="1008">
          <p15:clr>
            <a:srgbClr val="F26B43"/>
          </p15:clr>
        </p15:guide>
        <p15:guide id="7" pos="168">
          <p15:clr>
            <a:srgbClr val="F26B43"/>
          </p15:clr>
        </p15:guide>
        <p15:guide id="8" pos="7512">
          <p15:clr>
            <a:srgbClr val="F26B43"/>
          </p15:clr>
        </p15:guide>
        <p15:guide id="9" orient="horz" pos="3768">
          <p15:clr>
            <a:srgbClr val="F26B43"/>
          </p15:clr>
        </p15:guide>
        <p15:guide id="10" orient="horz" pos="369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oastmasters.org/resources/mentor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oastmasters.org/leadership-central/district-leader-tools/training/club-sponsor-mentor-and-coach-trainin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DrHenryCloud/videos/power-of-the-other-corner-4-relationships-defined/10154153606809571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tranet.birmingham.ac.uk/as/employability/careers/mentoring/mentoring-schemes/the-mentoring-relationship.aspx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ted.com/talks/drew_dudley_everyday_leadership?language=en" TargetMode="External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"/>
          <p:cNvSpPr txBox="1">
            <a:spLocks noGrp="1"/>
          </p:cNvSpPr>
          <p:nvPr>
            <p:ph type="ctrTitle"/>
          </p:nvPr>
        </p:nvSpPr>
        <p:spPr>
          <a:xfrm>
            <a:off x="1524000" y="2549387"/>
            <a:ext cx="9144000" cy="2993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4000"/>
              <a:buNone/>
            </a:pPr>
            <a:r>
              <a:rPr lang="en-CA" sz="4000" b="1">
                <a:latin typeface="Calibri"/>
                <a:ea typeface="Calibri"/>
                <a:cs typeface="Calibri"/>
                <a:sym typeface="Calibri"/>
              </a:rPr>
              <a:t>Officer Club Training 2021:</a:t>
            </a:r>
            <a:endParaRPr sz="4000"/>
          </a:p>
        </p:txBody>
      </p:sp>
      <p:sp>
        <p:nvSpPr>
          <p:cNvPr id="169" name="Google Shape;169;p1"/>
          <p:cNvSpPr txBox="1">
            <a:spLocks noGrp="1"/>
          </p:cNvSpPr>
          <p:nvPr>
            <p:ph type="subTitle" idx="1"/>
          </p:nvPr>
        </p:nvSpPr>
        <p:spPr>
          <a:xfrm>
            <a:off x="2214564" y="4767055"/>
            <a:ext cx="8058151" cy="115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en-CA" sz="4000"/>
              <a:t>Mentorship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"/>
          <p:cNvSpPr txBox="1"/>
          <p:nvPr/>
        </p:nvSpPr>
        <p:spPr>
          <a:xfrm>
            <a:off x="8913838" y="6349089"/>
            <a:ext cx="30575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DDEFF"/>
              </a:buClr>
              <a:buSzPts val="1800"/>
              <a:buFont typeface="Arial"/>
              <a:buNone/>
            </a:pPr>
            <a:r>
              <a:rPr lang="en-CA" sz="1800" b="0" i="0" u="none" strike="noStrike" cap="none">
                <a:solidFill>
                  <a:srgbClr val="8DDEFF"/>
                </a:solidFill>
                <a:latin typeface="Arial"/>
                <a:ea typeface="Arial"/>
                <a:cs typeface="Arial"/>
                <a:sym typeface="Arial"/>
              </a:rPr>
              <a:t>D106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"/>
          <p:cNvSpPr txBox="1"/>
          <p:nvPr/>
        </p:nvSpPr>
        <p:spPr>
          <a:xfrm>
            <a:off x="1603513" y="1219199"/>
            <a:ext cx="8812696" cy="3860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CA"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Goals: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en-C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Mentorship important to Toastmasters?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en-C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resources are available to our Mentors through Toastmasters International?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en-C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are the qualities of a good Mentor?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en-C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be a good Mentee.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✔"/>
            </a:pPr>
            <a:r>
              <a:rPr lang="en-CA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Lollipop moments and additional resources.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"/>
          <p:cNvPicPr preferRelativeResize="0"/>
          <p:nvPr/>
        </p:nvPicPr>
        <p:blipFill rotWithShape="1">
          <a:blip r:embed="rId3">
            <a:alphaModFix/>
          </a:blip>
          <a:srcRect l="64101" t="29647" r="15064" b="36428"/>
          <a:stretch/>
        </p:blipFill>
        <p:spPr>
          <a:xfrm>
            <a:off x="3776870" y="755374"/>
            <a:ext cx="4479234" cy="3763617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sp>
        <p:nvSpPr>
          <p:cNvPr id="181" name="Google Shape;181;p3"/>
          <p:cNvSpPr txBox="1"/>
          <p:nvPr/>
        </p:nvSpPr>
        <p:spPr>
          <a:xfrm>
            <a:off x="1113183" y="5062331"/>
            <a:ext cx="10272299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CA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Write in the chat: Who have been your most influential Mentors?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4"/>
          <p:cNvPicPr preferRelativeResize="0"/>
          <p:nvPr/>
        </p:nvPicPr>
        <p:blipFill rotWithShape="1">
          <a:blip r:embed="rId3">
            <a:alphaModFix/>
          </a:blip>
          <a:srcRect l="12338" t="31072" r="32371" b="17045"/>
          <a:stretch/>
        </p:blipFill>
        <p:spPr>
          <a:xfrm>
            <a:off x="3008243" y="1790974"/>
            <a:ext cx="6632299" cy="3920711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4"/>
          <p:cNvSpPr txBox="1"/>
          <p:nvPr/>
        </p:nvSpPr>
        <p:spPr>
          <a:xfrm>
            <a:off x="1669774" y="1021966"/>
            <a:ext cx="5764696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en-CA"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Why is Mentorship Important?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 txBox="1"/>
          <p:nvPr/>
        </p:nvSpPr>
        <p:spPr>
          <a:xfrm>
            <a:off x="1504125" y="742125"/>
            <a:ext cx="10172700" cy="5337000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chemeClr val="accent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CA"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Toastmasters International Resources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Mentoring: </a:t>
            </a:r>
            <a:r>
              <a:rPr lang="en-CA" sz="1800" b="0" i="0" u="sng" strike="noStrike" cap="non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https://www.toastmasters.org/resources/mentoring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Mentoring: Successful Club Series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to Manage Your Club’s Mentoring Program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Mentor Interest survey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Mentor Assignment Notice/Responsibilities When Mentoring a New Member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742950" marR="0" lvl="1" indent="-28575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✔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Mentor Certificate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Pathways:  Prepare to Mentor, Level 3 Project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Toastmasters Magazine:  Google search “Toastmasters International Mentorship”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⮚"/>
            </a:pPr>
            <a:r>
              <a:rPr lang="en-CA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District Leadership Projects: Mentoring a Club </a:t>
            </a:r>
            <a:r>
              <a:rPr lang="en-CA" sz="1800" b="0" i="0" u="sng" strike="noStrike" cap="none">
                <a:solidFill>
                  <a:srgbClr val="0563C1"/>
                </a:solidFill>
                <a:latin typeface="Arial"/>
                <a:ea typeface="Arial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https://www.toastmasters.org/leadership-central/district-leader-tools/training/club-sponsor-mentor-and-coach-training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6"/>
          <p:cNvPicPr preferRelativeResize="0"/>
          <p:nvPr/>
        </p:nvPicPr>
        <p:blipFill rotWithShape="1">
          <a:blip r:embed="rId3">
            <a:alphaModFix/>
          </a:blip>
          <a:srcRect l="12660" r="12660"/>
          <a:stretch/>
        </p:blipFill>
        <p:spPr>
          <a:xfrm>
            <a:off x="1643270" y="940902"/>
            <a:ext cx="5797826" cy="445273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sp>
        <p:nvSpPr>
          <p:cNvPr id="198" name="Google Shape;198;p6"/>
          <p:cNvSpPr txBox="1"/>
          <p:nvPr/>
        </p:nvSpPr>
        <p:spPr>
          <a:xfrm>
            <a:off x="8229600" y="2425147"/>
            <a:ext cx="2862470" cy="120032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1BBEFF"/>
            </a:solidFill>
            <a:prstDash val="solid"/>
            <a:miter lim="800000"/>
            <a:headEnd type="none" w="sm" len="sm"/>
            <a:tailEnd type="none" w="sm" len="sm"/>
          </a:ln>
          <a:effectLst>
            <a:reflection stA="52000" endA="300" endPos="35000" sy="-100000" algn="bl" rotWithShape="0"/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CA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Time to hit the Polls!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l="55449" t="29647" r="6568" b="36431"/>
          <a:stretch/>
        </p:blipFill>
        <p:spPr>
          <a:xfrm>
            <a:off x="2729948" y="1099930"/>
            <a:ext cx="7063409" cy="41744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8"/>
          <p:cNvPicPr preferRelativeResize="0"/>
          <p:nvPr/>
        </p:nvPicPr>
        <p:blipFill rotWithShape="1">
          <a:blip r:embed="rId3">
            <a:alphaModFix/>
          </a:blip>
          <a:srcRect l="5972" t="15069" r="30139" b="13538"/>
          <a:stretch/>
        </p:blipFill>
        <p:spPr>
          <a:xfrm>
            <a:off x="2153478" y="463827"/>
            <a:ext cx="8123582" cy="508883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sp>
        <p:nvSpPr>
          <p:cNvPr id="209" name="Google Shape;209;p8"/>
          <p:cNvSpPr txBox="1"/>
          <p:nvPr/>
        </p:nvSpPr>
        <p:spPr>
          <a:xfrm>
            <a:off x="450574" y="5632175"/>
            <a:ext cx="1125109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(Source: </a:t>
            </a:r>
            <a:r>
              <a:rPr lang="en-CA" sz="1400" b="0" i="0" u="sng" strike="noStrike" cap="non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https://intranet.birmingham.ac.uk/as/employability/careers/mentoring/mentoring-schemes/the-mentoring-relationship.aspx</a:t>
            </a:r>
            <a:r>
              <a:rPr lang="en-CA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9"/>
          <p:cNvPicPr preferRelativeResize="0"/>
          <p:nvPr/>
        </p:nvPicPr>
        <p:blipFill rotWithShape="1">
          <a:blip r:embed="rId3">
            <a:alphaModFix/>
          </a:blip>
          <a:srcRect l="65692" t="23468" r="12500" b="20208"/>
          <a:stretch/>
        </p:blipFill>
        <p:spPr>
          <a:xfrm>
            <a:off x="1184309" y="1308905"/>
            <a:ext cx="2990126" cy="4109859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9"/>
          <p:cNvSpPr txBox="1"/>
          <p:nvPr/>
        </p:nvSpPr>
        <p:spPr>
          <a:xfrm>
            <a:off x="2582206" y="594103"/>
            <a:ext cx="7288695" cy="53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CA" sz="2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Lollipop Moments and Additional Resources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6" name="Google Shape;216;p9"/>
          <p:cNvPicPr preferRelativeResize="0"/>
          <p:nvPr/>
        </p:nvPicPr>
        <p:blipFill rotWithShape="1">
          <a:blip r:embed="rId4">
            <a:alphaModFix/>
          </a:blip>
          <a:srcRect l="65705" t="23090" r="12660" b="18470"/>
          <a:stretch/>
        </p:blipFill>
        <p:spPr>
          <a:xfrm>
            <a:off x="5205412" y="1533428"/>
            <a:ext cx="1781175" cy="2704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9"/>
          <p:cNvPicPr preferRelativeResize="0"/>
          <p:nvPr/>
        </p:nvPicPr>
        <p:blipFill rotWithShape="1">
          <a:blip r:embed="rId5">
            <a:alphaModFix/>
          </a:blip>
          <a:srcRect l="65543" t="23374" r="12660" b="19896"/>
          <a:stretch/>
        </p:blipFill>
        <p:spPr>
          <a:xfrm>
            <a:off x="6910594" y="2721073"/>
            <a:ext cx="1733550" cy="25361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9"/>
          <p:cNvPicPr preferRelativeResize="0"/>
          <p:nvPr/>
        </p:nvPicPr>
        <p:blipFill rotWithShape="1">
          <a:blip r:embed="rId6">
            <a:alphaModFix/>
          </a:blip>
          <a:srcRect l="66026" t="23660" r="12819" b="19612"/>
          <a:stretch/>
        </p:blipFill>
        <p:spPr>
          <a:xfrm>
            <a:off x="8568151" y="1600737"/>
            <a:ext cx="1704975" cy="256984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9"/>
          <p:cNvPicPr preferRelativeResize="0"/>
          <p:nvPr/>
        </p:nvPicPr>
        <p:blipFill rotWithShape="1">
          <a:blip r:embed="rId7">
            <a:alphaModFix/>
          </a:blip>
          <a:srcRect l="65865" t="23090" r="13139" b="20182"/>
          <a:stretch/>
        </p:blipFill>
        <p:spPr>
          <a:xfrm>
            <a:off x="10187608" y="3363835"/>
            <a:ext cx="1685925" cy="2560955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9"/>
          <p:cNvSpPr txBox="1"/>
          <p:nvPr/>
        </p:nvSpPr>
        <p:spPr>
          <a:xfrm>
            <a:off x="1170125" y="5484978"/>
            <a:ext cx="8070573" cy="671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CA"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Drue Dudley TEDx talk “Everyday Leadership (the Lollipop Moment)” </a:t>
            </a:r>
            <a:r>
              <a:rPr lang="en-CA" sz="1800" b="1" i="0" u="sng" strike="noStrike" cap="non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https://www.ted.com/talks/drew_dudley_everyday_leadership?language=en</a:t>
            </a:r>
            <a:endParaRPr sz="1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astmasters Theme Light Mode">
  <a:themeElements>
    <a:clrScheme name="Toastmasters Burgundy">
      <a:dk1>
        <a:srgbClr val="333333"/>
      </a:dk1>
      <a:lt1>
        <a:srgbClr val="FFFFFF"/>
      </a:lt1>
      <a:dk2>
        <a:srgbClr val="012838"/>
      </a:dk2>
      <a:lt2>
        <a:srgbClr val="F5F5F5"/>
      </a:lt2>
      <a:accent1>
        <a:srgbClr val="DBBFBC"/>
      </a:accent1>
      <a:accent2>
        <a:srgbClr val="C08D8C"/>
      </a:accent2>
      <a:accent3>
        <a:srgbClr val="A66164"/>
      </a:accent3>
      <a:accent4>
        <a:srgbClr val="8D3B44"/>
      </a:accent4>
      <a:accent5>
        <a:srgbClr val="772432"/>
      </a:accent5>
      <a:accent6>
        <a:srgbClr val="5C1F28"/>
      </a:accent6>
      <a:hlink>
        <a:srgbClr val="0248C2"/>
      </a:hlink>
      <a:folHlink>
        <a:srgbClr val="0248C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226</Words>
  <Application>Microsoft Office PowerPoint</Application>
  <PresentationFormat>Widescreen</PresentationFormat>
  <Paragraphs>28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Noto Sans Symbols</vt:lpstr>
      <vt:lpstr>Open Sans</vt:lpstr>
      <vt:lpstr>Open Sans SemiBold</vt:lpstr>
      <vt:lpstr>Calibri</vt:lpstr>
      <vt:lpstr>Toastmasters Theme Light Mode</vt:lpstr>
      <vt:lpstr>Officer Club Training 2021: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Officer Club Training 2021:</dc:title>
  <dc:creator>Amanda Meadows</dc:creator>
  <cp:lastModifiedBy>Matthew Villella</cp:lastModifiedBy>
  <cp:revision>1</cp:revision>
  <dcterms:created xsi:type="dcterms:W3CDTF">2021-06-01T22:17:14Z</dcterms:created>
  <dcterms:modified xsi:type="dcterms:W3CDTF">2021-07-04T17:00:55Z</dcterms:modified>
</cp:coreProperties>
</file>